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82" r:id="rId2"/>
    <p:sldId id="257" r:id="rId3"/>
    <p:sldId id="258" r:id="rId4"/>
    <p:sldId id="278" r:id="rId5"/>
    <p:sldId id="270" r:id="rId6"/>
    <p:sldId id="259" r:id="rId7"/>
    <p:sldId id="283" r:id="rId8"/>
    <p:sldId id="273" r:id="rId9"/>
    <p:sldId id="272" r:id="rId10"/>
    <p:sldId id="266" r:id="rId11"/>
    <p:sldId id="274" r:id="rId12"/>
    <p:sldId id="261" r:id="rId13"/>
    <p:sldId id="263" r:id="rId14"/>
    <p:sldId id="264" r:id="rId15"/>
    <p:sldId id="276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3300"/>
    <a:srgbClr val="FF3399"/>
    <a:srgbClr val="FF0000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7D94-04D1-4A0C-8C71-05F67201507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8601-3B9D-4E0C-B898-6919C384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C03E-5D74-4C79-BDEA-9A2D33C51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D2E4-DE3E-4BA9-BA35-3F9E4811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5DE4-06EE-4C33-9848-FAF128DE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BCBD-5703-4794-90E3-C6F40D8B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7466-ADC6-40C2-A941-F429F689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7924-80BE-41E7-8ABD-7444CF83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DBF5-00FF-4A8F-81F4-7C5CE120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6593-A6E7-4DDE-A386-866F0580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6970-7AB6-49BF-BC00-93856FDC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BFD1-609E-4B66-81D2-36AA0DF77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3ADB-6535-4C3C-82C3-F3848FF8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B82A-6757-4C58-AAD7-DDC7C081D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1C6602-7A14-40D8-8A49-448A914C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8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" y="47782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42705" y="306725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KỂ LẠI HÀNH ĐỘNG CỦA NHÂN VẬT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ea typeface="MS Song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02728" y="2213594"/>
            <a:ext cx="6188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AutoShape 4" descr="Flower Desktop Wallpaper Blue Wallpaper - Blue Flower Corner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Download Free png Transparent Blue Flower Crown - Blue Watercolo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0" descr="Melody of spring flowers clipart png #43185 - Free Icons and PN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2" descr="Melody of spring flowers clipart png #43185 - Free Icons and PNG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202728" y="610705"/>
            <a:ext cx="7746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PHÒNG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GIÁO DỤC – ĐÀO TẠO QUẬN 5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TRƯỜNG TIỂU HỌC TRẦN BÌNH TRỌNG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38371" y="5029246"/>
            <a:ext cx="69573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Ñoaøn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Thò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Thuùy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Vaân</a:t>
            </a:r>
            <a:endParaRPr lang="en-US" sz="4400" b="1" i="1" dirty="0">
              <a:solidFill>
                <a:srgbClr val="0000CC"/>
              </a:solidFill>
              <a:latin typeface="VNI 15 Chops" panose="00000400000000000000" pitchFamily="2" charset="2"/>
              <a:ea typeface="MS Song"/>
              <a:cs typeface="Times New Roman" pitchFamily="18" charset="0"/>
            </a:endParaRPr>
          </a:p>
        </p:txBody>
      </p:sp>
      <p:pic>
        <p:nvPicPr>
          <p:cNvPr id="29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2704" y="-8969"/>
            <a:ext cx="1777123" cy="20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9718" y="-137940"/>
            <a:ext cx="1816464" cy="208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62" y="5958982"/>
            <a:ext cx="509095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09" y="5021265"/>
            <a:ext cx="1711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74" y="4884934"/>
            <a:ext cx="1711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8371" y="1505708"/>
            <a:ext cx="7004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075" grpId="0"/>
      <p:bldP spid="1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010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Chim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hẹp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hòi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Bài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học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Chích</a:t>
            </a:r>
            <a:r>
              <a:rPr lang="en-US" sz="3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sắp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 </a:t>
            </a:r>
          </a:p>
          <a:p>
            <a:pPr eaLnBrk="1" hangingPunct="1">
              <a:buFont typeface="Wingdings" pitchFamily="2" charset="2"/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15399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604919" y="1085850"/>
            <a:ext cx="80010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2.Thế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4.Khi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90800" y="1085850"/>
            <a:ext cx="63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79260" y="1519535"/>
            <a:ext cx="535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71600" y="1918939"/>
            <a:ext cx="103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819400" y="2286000"/>
            <a:ext cx="610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11409" y="2738735"/>
            <a:ext cx="545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029200" y="2738735"/>
            <a:ext cx="95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88103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Rot="1" noChangeArrowheads="1"/>
          </p:cNvSpPr>
          <p:nvPr/>
        </p:nvSpPr>
        <p:spPr bwMode="auto">
          <a:xfrm>
            <a:off x="634438" y="3213693"/>
            <a:ext cx="8172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822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6566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6……….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7.Gió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8…………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9……….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:”………..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15507" y="3151432"/>
            <a:ext cx="916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391985" y="4277288"/>
            <a:ext cx="102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7377" y="4277287"/>
            <a:ext cx="545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96921" y="4705282"/>
            <a:ext cx="545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705851" y="4648200"/>
            <a:ext cx="9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60405" y="5042442"/>
            <a:ext cx="102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44037" grpId="0"/>
      <p:bldP spid="44038" grpId="0"/>
      <p:bldP spid="44039" grpId="0"/>
      <p:bldP spid="44040" grpId="0"/>
      <p:bldP spid="44041" grpId="0"/>
      <p:bldP spid="4404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914400" y="1314450"/>
            <a:ext cx="80772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6……….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8…………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9……….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:”………..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95600" y="1290935"/>
            <a:ext cx="586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2675" y="1657350"/>
            <a:ext cx="586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76400" y="2052935"/>
            <a:ext cx="95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24200" y="2814935"/>
            <a:ext cx="585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81200" y="3272135"/>
            <a:ext cx="651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8232" y="3272135"/>
            <a:ext cx="1050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676400" y="3657600"/>
            <a:ext cx="11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52600" y="4796135"/>
            <a:ext cx="1172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828800" y="5177135"/>
            <a:ext cx="1172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883911" y="4800600"/>
            <a:ext cx="678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914319" y="5177135"/>
            <a:ext cx="1172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5000" y="5558135"/>
            <a:ext cx="1172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1104900" y="12573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104900" y="32766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1104900" y="16764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1104900" y="28956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104900" y="44196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1104900" y="21336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1104900" y="37338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1104900" y="48006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1104900" y="5257800"/>
            <a:ext cx="5715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2" name="Picture 31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" y="7620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71575" y="916632"/>
            <a:ext cx="7743825" cy="5143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2.Thế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…….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8…………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:”………..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>
              <a:buFont typeface="Arial" charset="0"/>
              <a:buNone/>
            </a:pPr>
            <a:endParaRPr lang="en-US" sz="2100" dirty="0"/>
          </a:p>
          <a:p>
            <a:pPr eaLnBrk="1" hangingPunct="1">
              <a:buFont typeface="Arial" charset="0"/>
              <a:buNone/>
            </a:pPr>
            <a:endParaRPr lang="en-US" sz="2100" dirty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628900" y="904122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43050" y="1313334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664744" y="1774999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828925" y="2224154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726176" y="4320038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608837" y="4728420"/>
            <a:ext cx="725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5043487" y="133425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428750" y="3049684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428750" y="3550820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1457325" y="4320039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5886341" y="478170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2167381" y="5136801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" y="128762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1371600" y="1028701"/>
            <a:ext cx="6057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vi-VN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571500" y="234315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…..,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9"/>
          <p:cNvSpPr txBox="1"/>
          <p:nvPr/>
        </p:nvSpPr>
        <p:spPr>
          <a:xfrm>
            <a:off x="2743200" y="388874"/>
            <a:ext cx="2533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" grpId="0"/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600450" y="2700676"/>
            <a:ext cx="21717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162175" y="4191000"/>
            <a:ext cx="18478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38058" y="4648200"/>
            <a:ext cx="13525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1371600" y="1028701"/>
            <a:ext cx="6057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vi-VN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457200" y="2228799"/>
            <a:ext cx="7886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……........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_Văn_Bản 9"/>
          <p:cNvSpPr txBox="1"/>
          <p:nvPr/>
        </p:nvSpPr>
        <p:spPr>
          <a:xfrm>
            <a:off x="2743200" y="388874"/>
            <a:ext cx="2533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  <p:bldP spid="542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57250"/>
            <a:ext cx="8153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6476" y="2514600"/>
            <a:ext cx="48196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42900" indent="-342900">
              <a:buFontTx/>
              <a:buChar char="-"/>
              <a:defRPr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.”/ 23 SGK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4650" y="3631609"/>
            <a:ext cx="4686301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113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spc="113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2700" b="1" spc="113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1" cy="5211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8213" y="2875002"/>
            <a:ext cx="521681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405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err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405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err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r>
              <a:rPr lang="en-US" sz="405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err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405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err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tốt</a:t>
            </a:r>
            <a:endParaRPr lang="en-US" sz="405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1219200" y="457200"/>
            <a:ext cx="7010400" cy="512922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4386500"/>
            <a:ext cx="1289416" cy="124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4324438"/>
            <a:ext cx="1248264" cy="1261982"/>
          </a:xfrm>
          <a:prstGeom prst="rect">
            <a:avLst/>
          </a:prstGeom>
        </p:spPr>
      </p:pic>
      <p:pic>
        <p:nvPicPr>
          <p:cNvPr id="8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" y="7620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2438400"/>
            <a:ext cx="7943850" cy="1962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5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5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3" name="Hộp_Văn_Bản 2"/>
          <p:cNvSpPr txBox="1"/>
          <p:nvPr/>
        </p:nvSpPr>
        <p:spPr>
          <a:xfrm>
            <a:off x="1371600" y="1479617"/>
            <a:ext cx="5943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7509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7898"/>
            <a:ext cx="7829550" cy="33944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bị điểm không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đã bao giờ thấy một bài văn bị điểm không chưa, ba ?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ngạc nhiên :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Đề bài khó lắm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Không. Cô chỉ yêu cầu "Tả bố em đang đọc báo." Có đứa bạn con bảo ba nó không đọc báo, nhưng rồi nó bịa ra, cũng được 6 điểm.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thở dài :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Còn đứa bị điểm không, nó tả thế nào ?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Nó không tả, không viết gì hết. Nó nộp giấy trắng cho cô. Hôm trả bài, cô giận lắm. Cô hỏi : "Sao trò không chịu làm bài ?" Nó cứ làm thinh.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sau nó mới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bảo: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"Thưa cô, con không có ba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nói, cô con sững người.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 ra ba nó hi sinh từ khi nó mới sanh. Cô mới nhận lớp nên không biết, ba ạ, cả lớp con ai cũng thấy buồn.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ra về, có đứa hỏi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 không tả ba của đứa khác ?" Nó chỉ cúi đầu, hai giọt nước mắt chảy dài xuống má.</a:t>
            </a:r>
          </a:p>
          <a:p>
            <a:pPr marL="0" indent="271463" algn="just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về cậu học trò có bài văn bị điểm không đã để lại trong tôi một nỗi đau, nhưng cũng để lại một bài học về lòng trung thực.</a:t>
            </a:r>
          </a:p>
          <a:p>
            <a:pPr marL="0" indent="0" algn="r">
              <a:buNone/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QUANG SÁNG</a:t>
            </a:r>
          </a:p>
          <a:p>
            <a:pPr>
              <a:defRPr/>
            </a:pPr>
            <a:endParaRPr lang="vi-VN" sz="15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C00000"/>
                </a:solidFill>
                <a:latin typeface="VNI-Times" pitchFamily="2" charset="0"/>
              </a:rPr>
              <a:t>1/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i="1" dirty="0">
                <a:solidFill>
                  <a:srgbClr val="C00000"/>
                </a:solidFill>
                <a:latin typeface="VNI-Times" pitchFamily="2" charset="0"/>
              </a:rPr>
              <a:t>:</a:t>
            </a:r>
            <a:endParaRPr lang="en-US" altLang="en-US" sz="2000" dirty="0">
              <a:solidFill>
                <a:srgbClr val="0070C0"/>
              </a:solidFill>
              <a:latin typeface="VNI-Times" pitchFamily="2" charset="0"/>
            </a:endParaRP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7509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6800" y="185912"/>
            <a:ext cx="7848600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42695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783029"/>
            <a:ext cx="7924800" cy="469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822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45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6566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1783029"/>
            <a:ext cx="5943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79427" y="3429000"/>
            <a:ext cx="56007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thinh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16958" y="5582802"/>
            <a:ext cx="430758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3966" y="3581400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747316" y="1908854"/>
            <a:ext cx="7658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42695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4164" y="1570630"/>
            <a:ext cx="7848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4269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04164" y="3048000"/>
            <a:ext cx="73254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81000" y="1524000"/>
            <a:ext cx="82867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57175" indent="-257175">
              <a:buAutoNum type="arabicPeriod"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15399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19200" y="457200"/>
            <a:ext cx="7010400" cy="512922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15399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1261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Song</vt:lpstr>
      <vt:lpstr>Arial</vt:lpstr>
      <vt:lpstr>Calibri</vt:lpstr>
      <vt:lpstr>Constantia</vt:lpstr>
      <vt:lpstr>Times New Roman</vt:lpstr>
      <vt:lpstr>VNI 15 Chops</vt:lpstr>
      <vt:lpstr>VNI-Times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65</cp:revision>
  <dcterms:created xsi:type="dcterms:W3CDTF">2011-06-22T10:43:32Z</dcterms:created>
  <dcterms:modified xsi:type="dcterms:W3CDTF">2021-08-09T03:50:47Z</dcterms:modified>
</cp:coreProperties>
</file>